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Alexandria Semi Bold"/>
      <p:regular r:id="rId14"/>
    </p:embeddedFont>
    <p:embeddedFont>
      <p:font typeface="Alexandria Semi Bold"/>
      <p:regular r:id="rId15"/>
    </p:embeddedFont>
    <p:embeddedFont>
      <p:font typeface="Sora Light"/>
      <p:regular r:id="rId16"/>
    </p:embeddedFont>
    <p:embeddedFont>
      <p:font typeface="Sora Light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459593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 algn="r"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شراكة مثمرة مع Just Bakery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209931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نقدم لكم عرضًا للشراكة مع Just Bakery، يهدف إلى تحقيق أهداف مشتركة.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44709" y="4800362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سنستعرض الفوائد المتبادلة التي ستعود على الطرفين.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13525500" y="5406985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0" y="5414605"/>
            <a:ext cx="331351" cy="33135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574661" y="5390793"/>
            <a:ext cx="1842611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Sora Bold" pitchFamily="34" charset="0"/>
                <a:ea typeface="Sora Bold" pitchFamily="34" charset="-122"/>
                <a:cs typeface="Sora Bold" pitchFamily="34" charset="-120"/>
              </a:rPr>
              <a:t>by فارس الرافعي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96351" y="1199555"/>
            <a:ext cx="877574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الوصول إلى شريحة طلابية جديدة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2432090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توسيع نطاق عملائك.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297370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الوصول إلى الطلاب المهتمين.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3515320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زيادة انتشار علامتك التجارية.</a:t>
            </a:r>
            <a:endParaRPr lang="en-US" sz="17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7139" y="2480905"/>
            <a:ext cx="6292572" cy="4305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07048" y="2115860"/>
            <a:ext cx="796504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المخبوزات كوجبة فطور مثالية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384649" y="3397210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337" y="3427155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317361" y="339721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وجبة سريعة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9252228" y="3883343"/>
            <a:ext cx="391584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حل مثالي للطلاب المشغولين.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8548211" y="3397210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899" y="3427155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80923" y="339721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مغذية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4415790" y="3883343"/>
            <a:ext cx="391584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مخبوزات صحية كبداية يوم.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13384649" y="4690348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337" y="4720292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17361" y="469034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متنوعة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4415909" y="5176480"/>
            <a:ext cx="87521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خيارات متعددة تناسب الجميع.</a:t>
            </a:r>
            <a:endParaRPr lang="en-US" sz="1700" dirty="0"/>
          </a:p>
        </p:txBody>
      </p:sp>
      <p:sp>
        <p:nvSpPr>
          <p:cNvPr id="16" name="Text 10"/>
          <p:cNvSpPr/>
          <p:nvPr/>
        </p:nvSpPr>
        <p:spPr>
          <a:xfrm>
            <a:off x="4415909" y="5766911"/>
            <a:ext cx="94561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ساعد طلاب الجامعات على بدء يومهم بنشاط وحيوية.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348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43092" y="2970490"/>
            <a:ext cx="5405557" cy="640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فرص التسويق المباشر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683" y="3937397"/>
            <a:ext cx="486966" cy="4869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703957" y="3903345"/>
            <a:ext cx="2562939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تقديم المنتجات</a:t>
            </a:r>
            <a:endParaRPr lang="en-US" sz="20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683" y="5042773"/>
            <a:ext cx="486966" cy="48696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703957" y="5008721"/>
            <a:ext cx="2562939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عروض حصرية</a:t>
            </a:r>
            <a:endParaRPr lang="en-US" sz="20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683" y="6148149"/>
            <a:ext cx="486966" cy="48696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703957" y="6114098"/>
            <a:ext cx="2562939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كروت خصم</a:t>
            </a:r>
            <a:endParaRPr lang="en-US" sz="2000" dirty="0"/>
          </a:p>
        </p:txBody>
      </p:sp>
      <p:sp>
        <p:nvSpPr>
          <p:cNvPr id="10" name="Text 4"/>
          <p:cNvSpPr/>
          <p:nvPr/>
        </p:nvSpPr>
        <p:spPr>
          <a:xfrm>
            <a:off x="681752" y="6854190"/>
            <a:ext cx="1326689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شارك بفعالياتنا القادمة لعرض منتجاتك الجديدة.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681752" y="7384852"/>
            <a:ext cx="1326689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وزع كروت خصم لجذب الزوار إلى متجرك.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289685"/>
            <a:ext cx="94561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 algn="r"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الرعاية المستقبلية لفعاليات الصحة و الغذاء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260" y="3040023"/>
            <a:ext cx="1083231" cy="12999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55625" y="325659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شراكة رسمية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58309" y="3742730"/>
            <a:ext cx="80480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المخبوزات جزء أساسي من فعاليتنا.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260" y="4339947"/>
            <a:ext cx="1083231" cy="12999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55625" y="455652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الرعاية الصحية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58309" y="5042654"/>
            <a:ext cx="80480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التركيز على أهمية الغذاء الصحي.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260" y="5639872"/>
            <a:ext cx="1083231" cy="129992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55625" y="585644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تغطية واسعة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8309" y="6342578"/>
            <a:ext cx="80480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زيادة الوعي بعلامتك التجارية.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70545" y="2206466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فوائد الشراكة لنا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9252228" y="3244096"/>
            <a:ext cx="4619863" cy="1281232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797183" y="34682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راعي جديد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476423" y="3954423"/>
            <a:ext cx="417147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إضافة قيمة لمؤسستنا.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415790" y="3244096"/>
            <a:ext cx="4619863" cy="1281232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960745" y="34682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تعزيز السمعة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639985" y="3954423"/>
            <a:ext cx="417147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بناء اسم قوي في السوق.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4415909" y="4741902"/>
            <a:ext cx="9456182" cy="1281232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797183" y="496609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عائد مادي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40104" y="5452229"/>
            <a:ext cx="90077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دعم مالي لأنشطتنا.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70545" y="171319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بناء شراكة مستدامة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1903" y="2859167"/>
            <a:ext cx="2163723" cy="7893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441543" y="3149322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7773710" y="3075742"/>
            <a:ext cx="152161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نمو متبادل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812363" y="3660338"/>
            <a:ext cx="8645485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982" y="3702606"/>
            <a:ext cx="4327446" cy="7893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441424" y="3906917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9" name="Text 5"/>
          <p:cNvSpPr/>
          <p:nvPr/>
        </p:nvSpPr>
        <p:spPr>
          <a:xfrm>
            <a:off x="6160294" y="3919180"/>
            <a:ext cx="205311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تحقيق الأهداف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812363" y="4503777"/>
            <a:ext cx="7563564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61" y="4546044"/>
            <a:ext cx="6491288" cy="7893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441424" y="4750356"/>
            <a:ext cx="304681" cy="38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ts val="380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3" name="Text 8"/>
          <p:cNvSpPr/>
          <p:nvPr/>
        </p:nvSpPr>
        <p:spPr>
          <a:xfrm>
            <a:off x="5244227" y="4762619"/>
            <a:ext cx="188726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قيمة مشتركة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58309" y="5579150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نحن نؤمن بأهمية بناء علاقات طويلة الأمد.</a:t>
            </a:r>
            <a:endParaRPr lang="en-US" sz="1700" dirty="0"/>
          </a:p>
        </p:txBody>
      </p:sp>
      <p:sp>
        <p:nvSpPr>
          <p:cNvPr id="15" name="Text 10"/>
          <p:cNvSpPr/>
          <p:nvPr/>
        </p:nvSpPr>
        <p:spPr>
          <a:xfrm>
            <a:off x="758309" y="6169581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شراكتنا تهدف إلى تحقيق النمو والنجاح المستمر.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2025-03-25T02:03:08Z</dcterms:created>
  <dcterms:modified xsi:type="dcterms:W3CDTF">2025-03-25T02:03:08Z</dcterms:modified>
</cp:coreProperties>
</file>